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Raleway ExtraBold"/>
      <p:bold r:id="rId41"/>
      <p:boldItalic r:id="rId42"/>
    </p:embeddedFont>
    <p:embeddedFont>
      <p:font typeface="Raleway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5.xml"/><Relationship Id="rId42" Type="http://schemas.openxmlformats.org/officeDocument/2006/relationships/font" Target="fonts/RalewayExtraBold-boldItalic.fntdata"/><Relationship Id="rId41" Type="http://schemas.openxmlformats.org/officeDocument/2006/relationships/font" Target="fonts/RalewayExtraBold-bold.fntdata"/><Relationship Id="rId22" Type="http://schemas.openxmlformats.org/officeDocument/2006/relationships/slide" Target="slides/slide17.xml"/><Relationship Id="rId44" Type="http://schemas.openxmlformats.org/officeDocument/2006/relationships/font" Target="fonts/RalewayLight-bold.fntdata"/><Relationship Id="rId21" Type="http://schemas.openxmlformats.org/officeDocument/2006/relationships/slide" Target="slides/slide16.xml"/><Relationship Id="rId43" Type="http://schemas.openxmlformats.org/officeDocument/2006/relationships/font" Target="fonts/RalewayLight-regular.fntdata"/><Relationship Id="rId24" Type="http://schemas.openxmlformats.org/officeDocument/2006/relationships/slide" Target="slides/slide19.xml"/><Relationship Id="rId46" Type="http://schemas.openxmlformats.org/officeDocument/2006/relationships/font" Target="fonts/Raleway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Raleway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6e14da3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e6e14da3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he AI alone showed 88.8% sensitivity in breast cancer detection, whereas radiologists alone showed 75.3%. When radiologists were aided by AI, the accuracy increased by 9.5% to 84.8%.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101f0c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101f0c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e6bc12e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e6bc12e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9a5037b5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9a5037b5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e6e14da3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e6e14da3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9a5037b5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9a5037b5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09a5037b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09a5037b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6e14da3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6e14da3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09a5037b5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09a5037b5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09a5037b5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09a5037b5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09a5037b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09a5037b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9a5037b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9a5037b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09a5037b5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09a5037b5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09a5037b5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09a5037b5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0a8f749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0a8f749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6e14da3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e6e14da3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e6e14da3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e6e14da3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09a5037b5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09a5037b5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09a5037b5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09a5037b5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e6e14da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e6e14da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e6bc12e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e6bc12e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half off women, who gets a mamogram will receive at least one false positive, that wrong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09a5037b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09a5037b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causes wide variations in all clinical outcomes, and this is why machine learning is good option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Natural Biases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Radiologist always disagree on there respective interpretations of medical images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10% accuracy gap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e6bc12ea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e6bc12ea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09a5037b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09a5037b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e6e14da3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e6e14da3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e6e14da3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e6e14da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rgbClr val="1C1C1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 vs.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 Medical Imaging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31"/>
            <a:ext cx="81231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Rodge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650" y="173000"/>
            <a:ext cx="5678774" cy="47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361950"/>
            <a:ext cx="59055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Spinal Cord Gray Matter</a:t>
            </a:r>
            <a:endParaRPr/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31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MRI Scans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9850"/>
            <a:ext cx="8839200" cy="313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350" y="609425"/>
            <a:ext cx="6094826" cy="38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75" y="1252100"/>
            <a:ext cx="6891826" cy="27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type="title"/>
          </p:nvPr>
        </p:nvSpPr>
        <p:spPr>
          <a:xfrm>
            <a:off x="261900" y="20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Vision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261900" y="20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450" y="973125"/>
            <a:ext cx="5397102" cy="35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GM SPINAL CORD SEGMENTATION CHALLENGE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38" y="1917038"/>
            <a:ext cx="23907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888" y="1917038"/>
            <a:ext cx="23907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Medical Torch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1698950" y="130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●"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PyTorch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Rapid prototyping for Medical Imaging application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600" y="2806526"/>
            <a:ext cx="6921999" cy="1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348600" y="338375"/>
            <a:ext cx="461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Framework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4294967295" type="body"/>
          </p:nvPr>
        </p:nvSpPr>
        <p:spPr>
          <a:xfrm>
            <a:off x="576500" y="2981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I am Jay Rodge</a:t>
            </a:r>
            <a:endParaRPr b="1" sz="36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Former Research Intern, 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BMW Group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Graduate Student (CS), 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Illinois Tech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LinkedIn: /in/</a:t>
            </a: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jayrodge</a:t>
            </a:r>
            <a:r>
              <a:rPr lang="en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53100" y="13477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Hello!</a:t>
            </a:r>
            <a:endParaRPr sz="96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8809" l="23664" r="14918" t="0"/>
          <a:stretch/>
        </p:blipFill>
        <p:spPr>
          <a:xfrm>
            <a:off x="6747750" y="1015575"/>
            <a:ext cx="1400700" cy="1386300"/>
          </a:xfrm>
          <a:prstGeom prst="ellipse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Audio-MNIST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0-9 digits spoken by various people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Pipeline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1098625" y="1654725"/>
            <a:ext cx="857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4120750" y="1704525"/>
            <a:ext cx="12627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6904575" y="1654725"/>
            <a:ext cx="15147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Framwework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3780200" y="2776575"/>
            <a:ext cx="25443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UNet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49" y="2110124"/>
            <a:ext cx="2218050" cy="22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 b="36238" l="23931" r="0" t="14322"/>
          <a:stretch/>
        </p:blipFill>
        <p:spPr>
          <a:xfrm>
            <a:off x="6324488" y="3066100"/>
            <a:ext cx="2674874" cy="4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973" y="786150"/>
            <a:ext cx="5179300" cy="33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75" y="446986"/>
            <a:ext cx="7671301" cy="40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432200" y="2048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https://colab.research.google.com/drive/1CygP3cnBtZ4deRBS6h4sSW9a1oT2hZUf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612" y="216975"/>
            <a:ext cx="5930775" cy="470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226325" y="18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BONUS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0" y="697800"/>
            <a:ext cx="3842000" cy="3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4">
            <a:alphaModFix/>
          </a:blip>
          <a:srcRect b="8639" l="0" r="0" t="11142"/>
          <a:stretch/>
        </p:blipFill>
        <p:spPr>
          <a:xfrm>
            <a:off x="274075" y="754050"/>
            <a:ext cx="2569100" cy="41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 rotWithShape="1">
          <a:blip r:embed="rId5">
            <a:alphaModFix/>
          </a:blip>
          <a:srcRect b="5925" l="0" r="0" t="11087"/>
          <a:stretch/>
        </p:blipFill>
        <p:spPr>
          <a:xfrm>
            <a:off x="6311675" y="682913"/>
            <a:ext cx="2569100" cy="42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3044850" y="4083500"/>
            <a:ext cx="3229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hashtagninja.herokuapp.com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28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176" y="1087700"/>
            <a:ext cx="4727949" cy="35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593000" y="1337575"/>
            <a:ext cx="74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Thank You!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about.me/jayrodge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jayrodge@live.com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50" y="4223625"/>
            <a:ext cx="692600" cy="6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475" y="4249137"/>
            <a:ext cx="641575" cy="6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/>
        </p:nvSpPr>
        <p:spPr>
          <a:xfrm>
            <a:off x="1099950" y="4466775"/>
            <a:ext cx="937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/jayrodge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2037325" y="5241550"/>
            <a:ext cx="5509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4065050" y="4490625"/>
            <a:ext cx="1014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/jayrodge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7498850" y="4524175"/>
            <a:ext cx="1128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/@jayrodge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775" y="4283574"/>
            <a:ext cx="157407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25" y="793000"/>
            <a:ext cx="6635950" cy="37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1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Example: </a:t>
            </a:r>
            <a:r>
              <a:rPr lang="en">
                <a:solidFill>
                  <a:schemeClr val="lt1"/>
                </a:solidFill>
              </a:rPr>
              <a:t>Mammograms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975" y="1017725"/>
            <a:ext cx="5124050" cy="35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Doctors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666275" y="1761150"/>
            <a:ext cx="6804600" cy="16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How they approach patient problems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Type of health system that supports them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238" y="14024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Audio-MNIST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-46225" y="1956975"/>
            <a:ext cx="6804600" cy="16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0-9 digits spoken by various people from different country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3000 audio samples for each class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30000 audio files in total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238" y="14024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6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800" y="991687"/>
            <a:ext cx="4819500" cy="3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75" y="991675"/>
            <a:ext cx="4094891" cy="36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690563"/>
            <a:ext cx="668655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